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9" r:id="rId5"/>
    <p:sldId id="1421" r:id="rId6"/>
    <p:sldId id="1142" r:id="rId7"/>
    <p:sldId id="487" r:id="rId8"/>
    <p:sldId id="1330" r:id="rId9"/>
    <p:sldId id="1404" r:id="rId10"/>
    <p:sldId id="256" r:id="rId11"/>
    <p:sldId id="701" r:id="rId12"/>
    <p:sldId id="260" r:id="rId13"/>
    <p:sldId id="261" r:id="rId14"/>
    <p:sldId id="262" r:id="rId15"/>
    <p:sldId id="1146" r:id="rId16"/>
    <p:sldId id="1147" r:id="rId17"/>
    <p:sldId id="264" r:id="rId18"/>
    <p:sldId id="266" r:id="rId19"/>
    <p:sldId id="1159" r:id="rId20"/>
    <p:sldId id="1406" r:id="rId21"/>
    <p:sldId id="1407" r:id="rId22"/>
    <p:sldId id="1408" r:id="rId23"/>
    <p:sldId id="258" r:id="rId24"/>
    <p:sldId id="1409" r:id="rId25"/>
    <p:sldId id="277" r:id="rId26"/>
    <p:sldId id="290" r:id="rId27"/>
    <p:sldId id="1420" r:id="rId28"/>
    <p:sldId id="1410" r:id="rId29"/>
    <p:sldId id="1411" r:id="rId30"/>
    <p:sldId id="1412" r:id="rId31"/>
    <p:sldId id="287" r:id="rId32"/>
    <p:sldId id="1413" r:id="rId33"/>
    <p:sldId id="281" r:id="rId34"/>
    <p:sldId id="280" r:id="rId35"/>
    <p:sldId id="1414" r:id="rId36"/>
    <p:sldId id="1415" r:id="rId37"/>
    <p:sldId id="282" r:id="rId38"/>
    <p:sldId id="1416" r:id="rId39"/>
    <p:sldId id="1417" r:id="rId40"/>
    <p:sldId id="268" r:id="rId41"/>
    <p:sldId id="283" r:id="rId42"/>
    <p:sldId id="284" r:id="rId43"/>
    <p:sldId id="285" r:id="rId44"/>
    <p:sldId id="271" r:id="rId45"/>
    <p:sldId id="288" r:id="rId46"/>
    <p:sldId id="269" r:id="rId47"/>
    <p:sldId id="273" r:id="rId48"/>
    <p:sldId id="274" r:id="rId49"/>
    <p:sldId id="1418" r:id="rId50"/>
    <p:sldId id="276" r:id="rId51"/>
    <p:sldId id="141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0C1D70-65D0-47E2-B896-50C7B3A553A7}" v="1" dt="2023-09-18T01:11:31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73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ik Toe Teoh" userId="f2f2b67b8c6b3629" providerId="LiveId" clId="{160C1D70-65D0-47E2-B896-50C7B3A553A7}"/>
    <pc:docChg chg="undo custSel addSld delSld modSld">
      <pc:chgData name="Teik Toe Teoh" userId="f2f2b67b8c6b3629" providerId="LiveId" clId="{160C1D70-65D0-47E2-B896-50C7B3A553A7}" dt="2023-09-27T00:42:18.646" v="84" actId="1076"/>
      <pc:docMkLst>
        <pc:docMk/>
      </pc:docMkLst>
      <pc:sldChg chg="del">
        <pc:chgData name="Teik Toe Teoh" userId="f2f2b67b8c6b3629" providerId="LiveId" clId="{160C1D70-65D0-47E2-B896-50C7B3A553A7}" dt="2023-09-18T01:13:59.076" v="21" actId="47"/>
        <pc:sldMkLst>
          <pc:docMk/>
          <pc:sldMk cId="0" sldId="257"/>
        </pc:sldMkLst>
      </pc:sldChg>
      <pc:sldChg chg="del">
        <pc:chgData name="Teik Toe Teoh" userId="f2f2b67b8c6b3629" providerId="LiveId" clId="{160C1D70-65D0-47E2-B896-50C7B3A553A7}" dt="2023-09-18T01:13:31.835" v="17" actId="47"/>
        <pc:sldMkLst>
          <pc:docMk/>
          <pc:sldMk cId="0" sldId="263"/>
        </pc:sldMkLst>
      </pc:sldChg>
      <pc:sldChg chg="del">
        <pc:chgData name="Teik Toe Teoh" userId="f2f2b67b8c6b3629" providerId="LiveId" clId="{160C1D70-65D0-47E2-B896-50C7B3A553A7}" dt="2023-09-18T01:13:41.984" v="19" actId="47"/>
        <pc:sldMkLst>
          <pc:docMk/>
          <pc:sldMk cId="0" sldId="265"/>
        </pc:sldMkLst>
      </pc:sldChg>
      <pc:sldChg chg="del">
        <pc:chgData name="Teik Toe Teoh" userId="f2f2b67b8c6b3629" providerId="LiveId" clId="{160C1D70-65D0-47E2-B896-50C7B3A553A7}" dt="2023-09-18T01:14:14.853" v="23" actId="47"/>
        <pc:sldMkLst>
          <pc:docMk/>
          <pc:sldMk cId="0" sldId="267"/>
        </pc:sldMkLst>
      </pc:sldChg>
      <pc:sldChg chg="modSp mod">
        <pc:chgData name="Teik Toe Teoh" userId="f2f2b67b8c6b3629" providerId="LiveId" clId="{160C1D70-65D0-47E2-B896-50C7B3A553A7}" dt="2023-09-18T01:11:31.078" v="1" actId="27636"/>
        <pc:sldMkLst>
          <pc:docMk/>
          <pc:sldMk cId="2578662527" sldId="268"/>
        </pc:sldMkLst>
        <pc:spChg chg="mod">
          <ac:chgData name="Teik Toe Teoh" userId="f2f2b67b8c6b3629" providerId="LiveId" clId="{160C1D70-65D0-47E2-B896-50C7B3A553A7}" dt="2023-09-18T01:11:31.078" v="1" actId="27636"/>
          <ac:spMkLst>
            <pc:docMk/>
            <pc:sldMk cId="2578662527" sldId="268"/>
            <ac:spMk id="2" creationId="{B1AA2897-45A9-47D5-5CCF-42EA9403F131}"/>
          </ac:spMkLst>
        </pc:spChg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0" sldId="275"/>
        </pc:sldMkLst>
      </pc:sldChg>
      <pc:sldChg chg="modSp mod">
        <pc:chgData name="Teik Toe Teoh" userId="f2f2b67b8c6b3629" providerId="LiveId" clId="{160C1D70-65D0-47E2-B896-50C7B3A553A7}" dt="2023-09-18T01:11:31.080" v="2" actId="27636"/>
        <pc:sldMkLst>
          <pc:docMk/>
          <pc:sldMk cId="294376285" sldId="283"/>
        </pc:sldMkLst>
        <pc:spChg chg="mod">
          <ac:chgData name="Teik Toe Teoh" userId="f2f2b67b8c6b3629" providerId="LiveId" clId="{160C1D70-65D0-47E2-B896-50C7B3A553A7}" dt="2023-09-18T01:11:31.080" v="2" actId="27636"/>
          <ac:spMkLst>
            <pc:docMk/>
            <pc:sldMk cId="294376285" sldId="283"/>
            <ac:spMk id="6" creationId="{FEFD4E6D-4934-04DA-BB9C-EA1201172BA6}"/>
          </ac:spMkLst>
        </pc:spChg>
      </pc:sldChg>
      <pc:sldChg chg="modSp mod">
        <pc:chgData name="Teik Toe Teoh" userId="f2f2b67b8c6b3629" providerId="LiveId" clId="{160C1D70-65D0-47E2-B896-50C7B3A553A7}" dt="2023-09-18T01:11:31.082" v="3" actId="27636"/>
        <pc:sldMkLst>
          <pc:docMk/>
          <pc:sldMk cId="3318527168" sldId="285"/>
        </pc:sldMkLst>
        <pc:spChg chg="mod">
          <ac:chgData name="Teik Toe Teoh" userId="f2f2b67b8c6b3629" providerId="LiveId" clId="{160C1D70-65D0-47E2-B896-50C7B3A553A7}" dt="2023-09-18T01:11:31.082" v="3" actId="27636"/>
          <ac:spMkLst>
            <pc:docMk/>
            <pc:sldMk cId="3318527168" sldId="285"/>
            <ac:spMk id="2" creationId="{4BBAC5FA-FBAB-0C4A-B00E-4BDA9C1E4D2A}"/>
          </ac:spMkLst>
        </pc:spChg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0" sldId="286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0" sldId="289"/>
        </pc:sldMkLst>
      </pc:sldChg>
      <pc:sldChg chg="modSp mod">
        <pc:chgData name="Teik Toe Teoh" userId="f2f2b67b8c6b3629" providerId="LiveId" clId="{160C1D70-65D0-47E2-B896-50C7B3A553A7}" dt="2023-09-22T13:40:55.532" v="49" actId="20577"/>
        <pc:sldMkLst>
          <pc:docMk/>
          <pc:sldMk cId="946054813" sldId="290"/>
        </pc:sldMkLst>
        <pc:spChg chg="mod">
          <ac:chgData name="Teik Toe Teoh" userId="f2f2b67b8c6b3629" providerId="LiveId" clId="{160C1D70-65D0-47E2-B896-50C7B3A553A7}" dt="2023-09-22T13:40:55.532" v="49" actId="20577"/>
          <ac:spMkLst>
            <pc:docMk/>
            <pc:sldMk cId="946054813" sldId="290"/>
            <ac:spMk id="3" creationId="{385D5BD8-0C95-8A6C-1285-3E13128A80BE}"/>
          </ac:spMkLst>
        </pc:spChg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0" sldId="295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0" sldId="296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0" sldId="303"/>
        </pc:sldMkLst>
      </pc:sldChg>
      <pc:sldChg chg="add del">
        <pc:chgData name="Teik Toe Teoh" userId="f2f2b67b8c6b3629" providerId="LiveId" clId="{160C1D70-65D0-47E2-B896-50C7B3A553A7}" dt="2023-09-18T01:13:03.322" v="14" actId="47"/>
        <pc:sldMkLst>
          <pc:docMk/>
          <pc:sldMk cId="0" sldId="701"/>
        </pc:sldMkLst>
      </pc:sldChg>
      <pc:sldChg chg="del">
        <pc:chgData name="Teik Toe Teoh" userId="f2f2b67b8c6b3629" providerId="LiveId" clId="{160C1D70-65D0-47E2-B896-50C7B3A553A7}" dt="2023-09-18T01:12:41.673" v="12" actId="47"/>
        <pc:sldMkLst>
          <pc:docMk/>
          <pc:sldMk cId="0" sldId="1137"/>
        </pc:sldMkLst>
      </pc:sldChg>
      <pc:sldChg chg="del">
        <pc:chgData name="Teik Toe Teoh" userId="f2f2b67b8c6b3629" providerId="LiveId" clId="{160C1D70-65D0-47E2-B896-50C7B3A553A7}" dt="2023-09-18T01:13:48.032" v="20" actId="47"/>
        <pc:sldMkLst>
          <pc:docMk/>
          <pc:sldMk cId="2531295268" sldId="1144"/>
        </pc:sldMkLst>
      </pc:sldChg>
      <pc:sldChg chg="del">
        <pc:chgData name="Teik Toe Teoh" userId="f2f2b67b8c6b3629" providerId="LiveId" clId="{160C1D70-65D0-47E2-B896-50C7B3A553A7}" dt="2023-09-18T01:13:38.008" v="18" actId="47"/>
        <pc:sldMkLst>
          <pc:docMk/>
          <pc:sldMk cId="1336934627" sldId="1149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915353418" sldId="1151"/>
        </pc:sldMkLst>
      </pc:sldChg>
      <pc:sldChg chg="del">
        <pc:chgData name="Teik Toe Teoh" userId="f2f2b67b8c6b3629" providerId="LiveId" clId="{160C1D70-65D0-47E2-B896-50C7B3A553A7}" dt="2023-09-18T01:13:24.431" v="15" actId="47"/>
        <pc:sldMkLst>
          <pc:docMk/>
          <pc:sldMk cId="1693597691" sldId="1154"/>
        </pc:sldMkLst>
      </pc:sldChg>
      <pc:sldChg chg="del">
        <pc:chgData name="Teik Toe Teoh" userId="f2f2b67b8c6b3629" providerId="LiveId" clId="{160C1D70-65D0-47E2-B896-50C7B3A553A7}" dt="2023-09-18T01:13:25.166" v="16" actId="47"/>
        <pc:sldMkLst>
          <pc:docMk/>
          <pc:sldMk cId="1447311541" sldId="1155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904170167" sldId="1156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303049636" sldId="1157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418821549" sldId="1158"/>
        </pc:sldMkLst>
      </pc:sldChg>
      <pc:sldChg chg="del">
        <pc:chgData name="Teik Toe Teoh" userId="f2f2b67b8c6b3629" providerId="LiveId" clId="{160C1D70-65D0-47E2-B896-50C7B3A553A7}" dt="2023-09-18T01:14:13.371" v="22" actId="47"/>
        <pc:sldMkLst>
          <pc:docMk/>
          <pc:sldMk cId="3157970742" sldId="1160"/>
        </pc:sldMkLst>
      </pc:sldChg>
      <pc:sldChg chg="del">
        <pc:chgData name="Teik Toe Teoh" userId="f2f2b67b8c6b3629" providerId="LiveId" clId="{160C1D70-65D0-47E2-B896-50C7B3A553A7}" dt="2023-09-18T01:12:17.949" v="6" actId="47"/>
        <pc:sldMkLst>
          <pc:docMk/>
          <pc:sldMk cId="2845386010" sldId="1161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704094619" sldId="1165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245972183" sldId="1166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584208399" sldId="1169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072437604" sldId="1175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519174518" sldId="1176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412662506" sldId="1177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159227609" sldId="1179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847584169" sldId="1181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815415092" sldId="1194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376971707" sldId="1195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822600870" sldId="1196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4267469225" sldId="1197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799260381" sldId="1198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493874110" sldId="1205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439787202" sldId="1206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237013998" sldId="1207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21403937" sldId="1208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204563883" sldId="1209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157291369" sldId="1211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075379057" sldId="1212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539457458" sldId="1213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450629101" sldId="1215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151498625" sldId="1216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063399169" sldId="1218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793826517" sldId="1219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467719308" sldId="1220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083157393" sldId="1221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174960138" sldId="1223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868784920" sldId="1232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076937205" sldId="1237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81113443" sldId="1238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87747919" sldId="1251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845566844" sldId="1252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4088763038" sldId="1253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453158480" sldId="1254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428819459" sldId="1264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048882522" sldId="1308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770608764" sldId="1324"/>
        </pc:sldMkLst>
      </pc:sldChg>
      <pc:sldChg chg="del">
        <pc:chgData name="Teik Toe Teoh" userId="f2f2b67b8c6b3629" providerId="LiveId" clId="{160C1D70-65D0-47E2-B896-50C7B3A553A7}" dt="2023-09-18T01:12:32.141" v="7" actId="47"/>
        <pc:sldMkLst>
          <pc:docMk/>
          <pc:sldMk cId="1041255845" sldId="1325"/>
        </pc:sldMkLst>
      </pc:sldChg>
      <pc:sldChg chg="del">
        <pc:chgData name="Teik Toe Teoh" userId="f2f2b67b8c6b3629" providerId="LiveId" clId="{160C1D70-65D0-47E2-B896-50C7B3A553A7}" dt="2023-09-18T01:12:32.686" v="8" actId="47"/>
        <pc:sldMkLst>
          <pc:docMk/>
          <pc:sldMk cId="4147716602" sldId="1326"/>
        </pc:sldMkLst>
      </pc:sldChg>
      <pc:sldChg chg="del">
        <pc:chgData name="Teik Toe Teoh" userId="f2f2b67b8c6b3629" providerId="LiveId" clId="{160C1D70-65D0-47E2-B896-50C7B3A553A7}" dt="2023-09-18T01:12:33.250" v="9" actId="47"/>
        <pc:sldMkLst>
          <pc:docMk/>
          <pc:sldMk cId="1336958787" sldId="1327"/>
        </pc:sldMkLst>
      </pc:sldChg>
      <pc:sldChg chg="del">
        <pc:chgData name="Teik Toe Teoh" userId="f2f2b67b8c6b3629" providerId="LiveId" clId="{160C1D70-65D0-47E2-B896-50C7B3A553A7}" dt="2023-09-18T01:12:34.196" v="10" actId="47"/>
        <pc:sldMkLst>
          <pc:docMk/>
          <pc:sldMk cId="1756842178" sldId="1328"/>
        </pc:sldMkLst>
      </pc:sldChg>
      <pc:sldChg chg="del">
        <pc:chgData name="Teik Toe Teoh" userId="f2f2b67b8c6b3629" providerId="LiveId" clId="{160C1D70-65D0-47E2-B896-50C7B3A553A7}" dt="2023-09-18T01:12:35.067" v="11" actId="47"/>
        <pc:sldMkLst>
          <pc:docMk/>
          <pc:sldMk cId="1531611008" sldId="1329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923065153" sldId="1348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473339865" sldId="1349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403729016" sldId="1350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797188077" sldId="1351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624631853" sldId="1352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516445371" sldId="1354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40376569" sldId="1355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726737643" sldId="1356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4222256964" sldId="1357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425563167" sldId="1358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505365402" sldId="1359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349289618" sldId="1360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127066329" sldId="1361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733971114" sldId="1362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591685014" sldId="1363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686905683" sldId="1364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4225242244" sldId="1365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250758371" sldId="1366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930708790" sldId="1370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4288605943" sldId="1371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304503877" sldId="1377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556271696" sldId="1387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259790656" sldId="1388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903594401" sldId="1389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221900109" sldId="1390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293709414" sldId="1391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113348184" sldId="1392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028617417" sldId="1393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071089220" sldId="1394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182908724" sldId="1395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507808815" sldId="1396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818064312" sldId="1397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064557860" sldId="1398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1028646799" sldId="1399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850515668" sldId="1401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3700143291" sldId="1403"/>
        </pc:sldMkLst>
      </pc:sldChg>
      <pc:sldChg chg="del">
        <pc:chgData name="Teik Toe Teoh" userId="f2f2b67b8c6b3629" providerId="LiveId" clId="{160C1D70-65D0-47E2-B896-50C7B3A553A7}" dt="2023-09-18T01:11:46.163" v="5" actId="47"/>
        <pc:sldMkLst>
          <pc:docMk/>
          <pc:sldMk cId="2429459701" sldId="1405"/>
        </pc:sldMkLst>
      </pc:sldChg>
      <pc:sldChg chg="modSp mod">
        <pc:chgData name="Teik Toe Teoh" userId="f2f2b67b8c6b3629" providerId="LiveId" clId="{160C1D70-65D0-47E2-B896-50C7B3A553A7}" dt="2023-09-18T01:11:31.087" v="4" actId="27636"/>
        <pc:sldMkLst>
          <pc:docMk/>
          <pc:sldMk cId="448373320" sldId="1419"/>
        </pc:sldMkLst>
        <pc:spChg chg="mod">
          <ac:chgData name="Teik Toe Teoh" userId="f2f2b67b8c6b3629" providerId="LiveId" clId="{160C1D70-65D0-47E2-B896-50C7B3A553A7}" dt="2023-09-18T01:11:31.087" v="4" actId="27636"/>
          <ac:spMkLst>
            <pc:docMk/>
            <pc:sldMk cId="448373320" sldId="1419"/>
            <ac:spMk id="3" creationId="{CDB495DE-736F-80BB-9091-FA8B646F65DA}"/>
          </ac:spMkLst>
        </pc:spChg>
      </pc:sldChg>
      <pc:sldChg chg="addSp delSp modSp new mod">
        <pc:chgData name="Teik Toe Teoh" userId="f2f2b67b8c6b3629" providerId="LiveId" clId="{160C1D70-65D0-47E2-B896-50C7B3A553A7}" dt="2023-09-24T02:32:04.932" v="67" actId="1076"/>
        <pc:sldMkLst>
          <pc:docMk/>
          <pc:sldMk cId="3132937724" sldId="1420"/>
        </pc:sldMkLst>
        <pc:spChg chg="del">
          <ac:chgData name="Teik Toe Teoh" userId="f2f2b67b8c6b3629" providerId="LiveId" clId="{160C1D70-65D0-47E2-B896-50C7B3A553A7}" dt="2023-09-24T02:30:16.015" v="52" actId="478"/>
          <ac:spMkLst>
            <pc:docMk/>
            <pc:sldMk cId="3132937724" sldId="1420"/>
            <ac:spMk id="2" creationId="{7F63D4C8-8FC2-055A-F1F0-BDCBF0F7A847}"/>
          </ac:spMkLst>
        </pc:spChg>
        <pc:spChg chg="del">
          <ac:chgData name="Teik Toe Teoh" userId="f2f2b67b8c6b3629" providerId="LiveId" clId="{160C1D70-65D0-47E2-B896-50C7B3A553A7}" dt="2023-09-24T02:30:18.095" v="53" actId="478"/>
          <ac:spMkLst>
            <pc:docMk/>
            <pc:sldMk cId="3132937724" sldId="1420"/>
            <ac:spMk id="3" creationId="{446CB62A-A4FB-91F6-39A8-76BE3836DE99}"/>
          </ac:spMkLst>
        </pc:spChg>
        <pc:picChg chg="add mod">
          <ac:chgData name="Teik Toe Teoh" userId="f2f2b67b8c6b3629" providerId="LiveId" clId="{160C1D70-65D0-47E2-B896-50C7B3A553A7}" dt="2023-09-24T02:32:04.932" v="67" actId="1076"/>
          <ac:picMkLst>
            <pc:docMk/>
            <pc:sldMk cId="3132937724" sldId="1420"/>
            <ac:picMk id="5" creationId="{35A598BC-744E-D39D-66B6-17D88921868C}"/>
          </ac:picMkLst>
        </pc:picChg>
        <pc:picChg chg="add del mod">
          <ac:chgData name="Teik Toe Teoh" userId="f2f2b67b8c6b3629" providerId="LiveId" clId="{160C1D70-65D0-47E2-B896-50C7B3A553A7}" dt="2023-09-24T02:31:53.636" v="63" actId="478"/>
          <ac:picMkLst>
            <pc:docMk/>
            <pc:sldMk cId="3132937724" sldId="1420"/>
            <ac:picMk id="7" creationId="{6EA75FFA-1B54-509D-F801-8616CCB52B2F}"/>
          </ac:picMkLst>
        </pc:picChg>
        <pc:picChg chg="add mod">
          <ac:chgData name="Teik Toe Teoh" userId="f2f2b67b8c6b3629" providerId="LiveId" clId="{160C1D70-65D0-47E2-B896-50C7B3A553A7}" dt="2023-09-24T02:32:02.202" v="66" actId="1076"/>
          <ac:picMkLst>
            <pc:docMk/>
            <pc:sldMk cId="3132937724" sldId="1420"/>
            <ac:picMk id="9" creationId="{EEA25CFD-D382-42A6-FE3A-84D058684D6B}"/>
          </ac:picMkLst>
        </pc:picChg>
      </pc:sldChg>
      <pc:sldChg chg="delSp modSp new mod">
        <pc:chgData name="Teik Toe Teoh" userId="f2f2b67b8c6b3629" providerId="LiveId" clId="{160C1D70-65D0-47E2-B896-50C7B3A553A7}" dt="2023-09-27T00:42:18.646" v="84" actId="1076"/>
        <pc:sldMkLst>
          <pc:docMk/>
          <pc:sldMk cId="2495080917" sldId="1421"/>
        </pc:sldMkLst>
        <pc:spChg chg="mod">
          <ac:chgData name="Teik Toe Teoh" userId="f2f2b67b8c6b3629" providerId="LiveId" clId="{160C1D70-65D0-47E2-B896-50C7B3A553A7}" dt="2023-09-27T00:42:18.646" v="84" actId="1076"/>
          <ac:spMkLst>
            <pc:docMk/>
            <pc:sldMk cId="2495080917" sldId="1421"/>
            <ac:spMk id="2" creationId="{DD4C57ED-E0C3-2DD3-C7F1-9D262AAB50B9}"/>
          </ac:spMkLst>
        </pc:spChg>
        <pc:spChg chg="del">
          <ac:chgData name="Teik Toe Teoh" userId="f2f2b67b8c6b3629" providerId="LiveId" clId="{160C1D70-65D0-47E2-B896-50C7B3A553A7}" dt="2023-09-27T00:42:14.146" v="82" actId="478"/>
          <ac:spMkLst>
            <pc:docMk/>
            <pc:sldMk cId="2495080917" sldId="1421"/>
            <ac:spMk id="3" creationId="{0891FEDC-EB0B-9704-492C-6D0AC1E03075}"/>
          </ac:spMkLst>
        </pc:spChg>
      </pc:sldChg>
      <pc:sldMasterChg chg="delSldLayout">
        <pc:chgData name="Teik Toe Teoh" userId="f2f2b67b8c6b3629" providerId="LiveId" clId="{160C1D70-65D0-47E2-B896-50C7B3A553A7}" dt="2023-09-18T01:11:46.163" v="5" actId="47"/>
        <pc:sldMasterMkLst>
          <pc:docMk/>
          <pc:sldMasterMk cId="671930949" sldId="2147483648"/>
        </pc:sldMasterMkLst>
        <pc:sldLayoutChg chg="del">
          <pc:chgData name="Teik Toe Teoh" userId="f2f2b67b8c6b3629" providerId="LiveId" clId="{160C1D70-65D0-47E2-B896-50C7B3A553A7}" dt="2023-09-18T01:11:46.163" v="5" actId="47"/>
          <pc:sldLayoutMkLst>
            <pc:docMk/>
            <pc:sldMasterMk cId="671930949" sldId="2147483648"/>
            <pc:sldLayoutMk cId="3523741702" sldId="21474836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9/27/2023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27/9/2023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" TargetMode="External"/><Relationship Id="rId2" Type="http://schemas.openxmlformats.org/officeDocument/2006/relationships/hyperlink" Target="https://cloud.uipat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loud.uipath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>
                <a:solidFill>
                  <a:schemeClr val="bg1"/>
                </a:solidFill>
                <a:cs typeface="Arial"/>
              </a:rPr>
              <a:t>Robotic Process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9069"/>
          <a:stretch/>
        </p:blipFill>
        <p:spPr>
          <a:xfrm>
            <a:off x="1143001" y="1500189"/>
            <a:ext cx="6604279" cy="33780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9436"/>
          <a:stretch/>
        </p:blipFill>
        <p:spPr>
          <a:xfrm>
            <a:off x="1143000" y="1500187"/>
            <a:ext cx="6772799" cy="34502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1787-6326-43F0-A39D-D6F4ED23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17" y="111569"/>
            <a:ext cx="8229600" cy="1143000"/>
          </a:xfrm>
        </p:spPr>
        <p:txBody>
          <a:bodyPr/>
          <a:lstStyle/>
          <a:p>
            <a:r>
              <a:rPr lang="en-US"/>
              <a:t>Used Case in RPA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DE8F-BFCE-4F3A-9E99-69BF251D0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17" y="1110794"/>
            <a:ext cx="8229600" cy="3876123"/>
          </a:xfrm>
        </p:spPr>
        <p:txBody>
          <a:bodyPr/>
          <a:lstStyle/>
          <a:p>
            <a:pPr marL="0" indent="0">
              <a:buNone/>
            </a:pPr>
            <a:r>
              <a:rPr lang="en-SG"/>
              <a:t>https://cdn.featuredcustomers.com/CustomerCaseStudy.document/Department_for_Work_and_Pensions_4VRL0kX.pdf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DD0BC-CD7E-4AF6-A729-2528A1F29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13" y="2060470"/>
            <a:ext cx="6096910" cy="41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0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9122-82E4-4AD0-A81E-E31493B2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Processes can be automated with RPA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A809B-EF5B-43A6-9601-7F1F6647A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Word</a:t>
            </a:r>
          </a:p>
          <a:p>
            <a:r>
              <a:rPr lang="en-US"/>
              <a:t>Email</a:t>
            </a:r>
          </a:p>
          <a:p>
            <a:r>
              <a:rPr lang="en-US"/>
              <a:t>Excel</a:t>
            </a:r>
          </a:p>
          <a:p>
            <a:r>
              <a:rPr lang="en-US"/>
              <a:t>Browser</a:t>
            </a:r>
          </a:p>
          <a:p>
            <a:r>
              <a:rPr lang="en-US"/>
              <a:t>Other application such as Calculator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409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8579"/>
          <a:stretch/>
        </p:blipFill>
        <p:spPr>
          <a:xfrm>
            <a:off x="1329681" y="1594036"/>
            <a:ext cx="6484639" cy="33347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8579"/>
          <a:stretch/>
        </p:blipFill>
        <p:spPr>
          <a:xfrm>
            <a:off x="1143000" y="1500189"/>
            <a:ext cx="7315200" cy="37618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12C5-966B-40AE-AD03-A24F5515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Why we choose </a:t>
            </a:r>
            <a:r>
              <a:rPr lang="en-SG" err="1"/>
              <a:t>UiPATH</a:t>
            </a:r>
            <a:r>
              <a:rPr lang="en-SG"/>
              <a:t> (Rank #2 by G2)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6BE22-8E60-47A3-A44F-74511F24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27" y="1955032"/>
            <a:ext cx="6734175" cy="3667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0B5AEE-DC51-4595-AEF5-50093A715A14}"/>
              </a:ext>
            </a:extLst>
          </p:cNvPr>
          <p:cNvSpPr/>
          <p:nvPr/>
        </p:nvSpPr>
        <p:spPr>
          <a:xfrm>
            <a:off x="1464067" y="5685891"/>
            <a:ext cx="6734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https://www.g2.com/categories/robotic-process-automation-rpa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A628525-03B1-49CA-9B49-26F807CD3919}"/>
              </a:ext>
            </a:extLst>
          </p:cNvPr>
          <p:cNvSpPr/>
          <p:nvPr/>
        </p:nvSpPr>
        <p:spPr>
          <a:xfrm>
            <a:off x="339519" y="284594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164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A5BB-EC75-109F-A0AA-95E928857C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RPA Studio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66F7A-A83E-7537-9C8C-5CA1882F8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581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7492-7AE9-1E7D-F37A-469B2ABF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Simple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F005B-CEFB-5370-3FFD-FB8BDE330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Read from google sheet and write to google form</a:t>
            </a:r>
          </a:p>
          <a:p>
            <a:endParaRPr lang="en-SG" dirty="0"/>
          </a:p>
          <a:p>
            <a:r>
              <a:rPr lang="en-SG" sz="3000" dirty="0">
                <a:solidFill>
                  <a:srgbClr val="FF0000"/>
                </a:solidFill>
              </a:rPr>
              <a:t>REMEMBER TO NAME THE SHEET and FORM differently to avoid tab name CONFUSION</a:t>
            </a:r>
          </a:p>
        </p:txBody>
      </p:sp>
    </p:spTree>
    <p:extLst>
      <p:ext uri="{BB962C8B-B14F-4D97-AF65-F5344CB8AC3E}">
        <p14:creationId xmlns:p14="http://schemas.microsoft.com/office/powerpoint/2010/main" val="183769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867-0067-A3D9-3924-D32660A30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04" y="1108028"/>
            <a:ext cx="8085446" cy="4381945"/>
          </a:xfrm>
        </p:spPr>
        <p:txBody>
          <a:bodyPr/>
          <a:lstStyle/>
          <a:p>
            <a:r>
              <a:rPr lang="en-SG" dirty="0">
                <a:hlinkClick r:id="rId2"/>
              </a:rPr>
              <a:t>Register https://cloud.uipath.com/</a:t>
            </a:r>
            <a:endParaRPr lang="en-SG" dirty="0"/>
          </a:p>
          <a:p>
            <a:r>
              <a:rPr lang="en-SG" dirty="0"/>
              <a:t>Create google form </a:t>
            </a:r>
            <a:r>
              <a:rPr lang="en-SG" dirty="0">
                <a:hlinkClick r:id="rId3"/>
              </a:rPr>
              <a:t>https://docs.google.com/forms/</a:t>
            </a:r>
            <a:endParaRPr lang="en-SG" dirty="0"/>
          </a:p>
          <a:p>
            <a:r>
              <a:rPr lang="en-SG" dirty="0"/>
              <a:t>Create 2 question using short answer</a:t>
            </a:r>
          </a:p>
          <a:p>
            <a:r>
              <a:rPr lang="en-SG" dirty="0"/>
              <a:t>Go to preview</a:t>
            </a:r>
          </a:p>
          <a:p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404501-082B-E4FA-A130-CECBF5B49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58" y="2704584"/>
            <a:ext cx="4271268" cy="3006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D8439A-F943-14D3-4F85-154F21F02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361" y="3739919"/>
            <a:ext cx="3627013" cy="2076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6BDC6E-FC3B-5A7C-31AC-777456031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360" y="1813783"/>
            <a:ext cx="3836537" cy="18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57ED-E0C3-2DD3-C7F1-9D262AAB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49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SG" dirty="0"/>
              <a:t>Recording:</a:t>
            </a:r>
            <a:br>
              <a:rPr lang="en-SG" dirty="0"/>
            </a:br>
            <a:br>
              <a:rPr lang="en-SG" dirty="0"/>
            </a:br>
            <a:r>
              <a:rPr lang="en-SG" dirty="0"/>
              <a:t>https://1drv.ms/v/s!Aik2a4x7tvLyi6xHOOZ2Mrv7Sa1LBA?e=fLNNyf</a:t>
            </a:r>
          </a:p>
        </p:txBody>
      </p:sp>
    </p:spTree>
    <p:extLst>
      <p:ext uri="{BB962C8B-B14F-4D97-AF65-F5344CB8AC3E}">
        <p14:creationId xmlns:p14="http://schemas.microsoft.com/office/powerpoint/2010/main" val="249508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4226-BFD7-8630-3D0D-7ED3ABA0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Create </a:t>
            </a:r>
            <a:r>
              <a:rPr lang="en-SG" dirty="0" err="1"/>
              <a:t>googlesheet</a:t>
            </a:r>
            <a:r>
              <a:rPr lang="en-SG" dirty="0"/>
              <a:t> - https://docs.google.com/spreadsheets (IT SHOULD BE SAVED IN GOOGLE DRIVE)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F4CC6-C039-FA1E-A8D6-82B8D8FA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785" y="2584820"/>
            <a:ext cx="2977256" cy="31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46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0203-4AD6-AFBA-A68E-30D9DC42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Register https://cloud.uipath.com/</a:t>
            </a:r>
            <a:br>
              <a:rPr lang="en-SG" dirty="0"/>
            </a:br>
            <a:r>
              <a:rPr lang="en-SG" dirty="0"/>
              <a:t>select studio -&gt; Project -&gt;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DB5C4-5805-39B0-D45C-CC5D000F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44" y="2454433"/>
            <a:ext cx="4646677" cy="29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62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EDFB5C-4AFA-E2F2-3A81-26610ADBC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714" y="1977263"/>
            <a:ext cx="8178800" cy="29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29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5C43-1E87-E3A5-887C-83AEDC9A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UiPath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D5BD8-0C95-8A6C-1285-3E13128A8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SG" dirty="0"/>
              <a:t>Use browser – select tab – ensure link end with </a:t>
            </a:r>
            <a:r>
              <a:rPr lang="en-SG" dirty="0" err="1"/>
              <a:t>viewform</a:t>
            </a:r>
            <a:endParaRPr lang="en-SG" dirty="0"/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Read range (google workspace) – select sheet (should be in your </a:t>
            </a:r>
            <a:r>
              <a:rPr lang="en-SG" dirty="0" err="1"/>
              <a:t>mydrive</a:t>
            </a:r>
            <a:r>
              <a:rPr lang="en-SG" dirty="0"/>
              <a:t>) – range select spreadsheet1 – click show addition – data should be in read range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For each – List of </a:t>
            </a:r>
            <a:r>
              <a:rPr lang="en-SG"/>
              <a:t>items (Read </a:t>
            </a:r>
            <a:r>
              <a:rPr lang="en-SG" dirty="0" err="1"/>
              <a:t>range.rows</a:t>
            </a:r>
            <a:r>
              <a:rPr lang="en-SG" dirty="0"/>
              <a:t>) – Use variable – read range – read range – row =&gt; Item in </a:t>
            </a:r>
            <a:r>
              <a:rPr lang="en-SG" dirty="0" err="1"/>
              <a:t>currentDataRow</a:t>
            </a:r>
            <a:endParaRPr lang="en-SG" dirty="0"/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Set Variable – use variable – for each – </a:t>
            </a:r>
            <a:r>
              <a:rPr lang="en-SG" dirty="0" err="1"/>
              <a:t>currentDataRow</a:t>
            </a:r>
            <a:r>
              <a:rPr lang="en-SG" dirty="0"/>
              <a:t> – name (repeat for all other features) – write lines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Type into – select tab – select entry and anchor – type this – use variable name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Click -&gt; submit -&gt; (then create a test form so that you can click submit another form) -&gt; click -&gt; submit another form</a:t>
            </a:r>
          </a:p>
          <a:p>
            <a:pPr marL="385763" indent="-385763">
              <a:buFont typeface="+mj-lt"/>
              <a:buAutoNum type="arabicPeriod"/>
            </a:pPr>
            <a:r>
              <a:rPr lang="en-SG" dirty="0"/>
              <a:t>Check the result -&gt; go to google form -&gt; responses -&gt; individual</a:t>
            </a:r>
          </a:p>
          <a:p>
            <a:pPr marL="385763" indent="-385763"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46054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598BC-744E-D39D-66B6-17D88921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41" y="176265"/>
            <a:ext cx="3016025" cy="4825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25CFD-D382-42A6-FE3A-84D05868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58" y="108312"/>
            <a:ext cx="2925106" cy="642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3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0577-0C85-6A79-AEE9-0E8DCFF5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(1) </a:t>
            </a:r>
            <a:r>
              <a:rPr lang="en-SG" dirty="0">
                <a:solidFill>
                  <a:srgbClr val="FF0000"/>
                </a:solidFill>
              </a:rPr>
              <a:t>Use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344AA-19ED-024F-1976-48B4F372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43" y="2317060"/>
            <a:ext cx="5051774" cy="31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93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2ED4-5AFA-CB82-D828-9214512D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 Work in Scope -&gt; Select tab -&gt; make sure the link end with </a:t>
            </a:r>
            <a:r>
              <a:rPr lang="en-SG" dirty="0" err="1"/>
              <a:t>viewform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D108C-6728-ED08-A760-451CF0AF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69" y="2782146"/>
            <a:ext cx="2952547" cy="2348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10D4E-A666-B155-4BFA-5B12848C7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1" y="2143116"/>
            <a:ext cx="4954227" cy="25717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9838FD-1F1C-DEDC-2B50-EA532EC63A23}"/>
              </a:ext>
            </a:extLst>
          </p:cNvPr>
          <p:cNvCxnSpPr/>
          <p:nvPr/>
        </p:nvCxnSpPr>
        <p:spPr>
          <a:xfrm flipH="1">
            <a:off x="1908981" y="2049723"/>
            <a:ext cx="2292824" cy="231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563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8B57-989F-2B90-8654-5D8A6952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click on + -&gt; (2) </a:t>
            </a:r>
            <a:r>
              <a:rPr lang="en-SG" dirty="0">
                <a:solidFill>
                  <a:srgbClr val="FF0000"/>
                </a:solidFill>
              </a:rPr>
              <a:t>Read range </a:t>
            </a:r>
            <a:r>
              <a:rPr lang="en-SG" dirty="0"/>
              <a:t>– google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97A7B-6025-1587-5ADB-F6301F66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83" y="2406015"/>
            <a:ext cx="4685113" cy="273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71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25DF20-8201-3CF1-D649-F50EA75B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513" y="1036845"/>
            <a:ext cx="4988652" cy="47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96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ACFBFF-0B5A-4FE9-B495-EB5F8218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7" y="2242019"/>
            <a:ext cx="3739058" cy="23005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9FE477-BFB2-A546-C775-D5501F5E8465}"/>
              </a:ext>
            </a:extLst>
          </p:cNvPr>
          <p:cNvSpPr txBox="1">
            <a:spLocks/>
          </p:cNvSpPr>
          <p:nvPr/>
        </p:nvSpPr>
        <p:spPr>
          <a:xfrm>
            <a:off x="428625" y="1247847"/>
            <a:ext cx="27432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300" dirty="0"/>
              <a:t>3. </a:t>
            </a:r>
            <a:r>
              <a:rPr lang="en-SG" sz="3300" dirty="0">
                <a:solidFill>
                  <a:srgbClr val="FF0000"/>
                </a:solidFill>
              </a:rPr>
              <a:t>For each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B7F010-562A-F311-577A-585C3536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238" y="3134553"/>
            <a:ext cx="3611879" cy="22102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E24FE5-9825-0735-EE5C-9D9526AF5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238" y="1513194"/>
            <a:ext cx="3571042" cy="11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07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1B42-7F09-4B1B-94A1-17815000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Objective</a:t>
            </a:r>
            <a:endParaRPr lang="en-SG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B94B3-CDD7-47B7-BC13-FFAF2FF9F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/>
              <a:t>To know about Robotic Process Automation and able to use </a:t>
            </a:r>
            <a:r>
              <a:rPr lang="en-US" sz="2700" err="1"/>
              <a:t>UiPath</a:t>
            </a:r>
            <a:r>
              <a:rPr lang="en-US" sz="2700"/>
              <a:t> to automate processes</a:t>
            </a:r>
          </a:p>
          <a:p>
            <a:r>
              <a:rPr lang="en-US" sz="2800"/>
              <a:t>To create a simple automated process using </a:t>
            </a:r>
            <a:r>
              <a:rPr lang="en-US" sz="2800" err="1"/>
              <a:t>UiPath</a:t>
            </a:r>
            <a:endParaRPr lang="en-US" sz="2800"/>
          </a:p>
          <a:p>
            <a:r>
              <a:rPr lang="en-US" sz="2800"/>
              <a:t>To develop RPA programming skill</a:t>
            </a:r>
          </a:p>
          <a:p>
            <a:pPr marL="0" indent="0">
              <a:buNone/>
            </a:pPr>
            <a:endParaRPr lang="en-US" sz="2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5CC4A-6613-4D6E-96EF-E01BBB1C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74C2B-2832-4980-AD6C-83DC3FD51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445" y="260475"/>
            <a:ext cx="1561671" cy="129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4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8A72-A670-4E26-3389-2A298E61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List of items -&gt; read range -&gt; Use rows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CE810-3E21-5E05-0F49-9806983F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32" y="2360798"/>
            <a:ext cx="6125796" cy="341600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049740A-CBE2-4FB6-1CE4-C148ED04E0C6}"/>
              </a:ext>
            </a:extLst>
          </p:cNvPr>
          <p:cNvSpPr/>
          <p:nvPr/>
        </p:nvSpPr>
        <p:spPr>
          <a:xfrm>
            <a:off x="5266330" y="1967836"/>
            <a:ext cx="793277" cy="23286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</p:spTree>
    <p:extLst>
      <p:ext uri="{BB962C8B-B14F-4D97-AF65-F5344CB8AC3E}">
        <p14:creationId xmlns:p14="http://schemas.microsoft.com/office/powerpoint/2010/main" val="1222789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2BF6E5-0DB2-9E6C-F8DD-A7A3D7B5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62" y="1642190"/>
            <a:ext cx="6409532" cy="31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85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F39B-A5D6-ECEE-D468-CF9DF974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69" y="139597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4. </a:t>
            </a:r>
            <a:r>
              <a:rPr lang="en-SG" dirty="0">
                <a:solidFill>
                  <a:srgbClr val="FF0000"/>
                </a:solidFill>
              </a:rPr>
              <a:t>Set variable value</a:t>
            </a:r>
            <a:br>
              <a:rPr lang="en-SG" dirty="0"/>
            </a:br>
            <a:r>
              <a:rPr lang="en-SG" dirty="0"/>
              <a:t>Set Value – use variable -&gt; for each -&gt; </a:t>
            </a:r>
            <a:r>
              <a:rPr lang="en-SG" dirty="0" err="1"/>
              <a:t>currentDataRow</a:t>
            </a:r>
            <a:r>
              <a:rPr lang="en-SG" dirty="0"/>
              <a:t> -&gt; Name</a:t>
            </a:r>
            <a:br>
              <a:rPr lang="en-SG" dirty="0"/>
            </a:br>
            <a:r>
              <a:rPr lang="en-SG" dirty="0"/>
              <a:t>To variable -&gt; create new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668A0-AF7B-9F99-2CAB-83B5E0F8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88" y="2805775"/>
            <a:ext cx="5872205" cy="1107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E25C46-E275-106D-678D-4DCFA4F1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88" y="4110176"/>
            <a:ext cx="5707898" cy="19359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C5789-87B7-A319-E496-2B1A40012384}"/>
              </a:ext>
            </a:extLst>
          </p:cNvPr>
          <p:cNvCxnSpPr/>
          <p:nvPr/>
        </p:nvCxnSpPr>
        <p:spPr>
          <a:xfrm>
            <a:off x="3254991" y="1880832"/>
            <a:ext cx="2420772" cy="3372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760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E9EBA-EDC1-A692-B7B7-F467BF0EC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90" y="981619"/>
            <a:ext cx="5922212" cy="1721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567A4-C07E-BF85-32C7-0D19E1816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30" y="2914650"/>
            <a:ext cx="4299882" cy="28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20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3C0A04-AA39-E756-6012-EB69FCB7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3" y="2308780"/>
            <a:ext cx="8402414" cy="281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BC83EF-E9C5-0A3F-61C0-DD3FAEED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75" y="1009373"/>
            <a:ext cx="4675247" cy="994172"/>
          </a:xfrm>
        </p:spPr>
        <p:txBody>
          <a:bodyPr>
            <a:normAutofit/>
          </a:bodyPr>
          <a:lstStyle/>
          <a:p>
            <a:r>
              <a:rPr lang="en-SG" dirty="0"/>
              <a:t>Save as variable</a:t>
            </a:r>
          </a:p>
        </p:txBody>
      </p:sp>
    </p:spTree>
    <p:extLst>
      <p:ext uri="{BB962C8B-B14F-4D97-AF65-F5344CB8AC3E}">
        <p14:creationId xmlns:p14="http://schemas.microsoft.com/office/powerpoint/2010/main" val="3005610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D1436E-49AB-E90A-74DC-A8012C4C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78" y="1212282"/>
            <a:ext cx="5139587" cy="420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47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D607-EC33-7E78-2005-239DD43E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FF0000"/>
                </a:solidFill>
              </a:rPr>
              <a:t>Write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C9AFD-E25B-86A4-F5B3-F9AEDDDA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85" y="2023538"/>
            <a:ext cx="6282165" cy="358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45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AF755-8A27-7584-2CED-94DD0515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38" y="1212283"/>
            <a:ext cx="3707074" cy="2439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5BA00-7D28-A209-83CB-3A0E445C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49" y="2387388"/>
            <a:ext cx="4607753" cy="3014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A2897-45A9-47D5-5CCF-42EA9403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52" y="1168028"/>
            <a:ext cx="4675247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DO the same for address</a:t>
            </a:r>
          </a:p>
        </p:txBody>
      </p:sp>
    </p:spTree>
    <p:extLst>
      <p:ext uri="{BB962C8B-B14F-4D97-AF65-F5344CB8AC3E}">
        <p14:creationId xmlns:p14="http://schemas.microsoft.com/office/powerpoint/2010/main" val="2578662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AB8444-D7CA-16D2-5D39-B9D7E1FF0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96" y="2136727"/>
            <a:ext cx="5704344" cy="34750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FD4E6D-4934-04DA-BB9C-EA120117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39" y="1045197"/>
            <a:ext cx="8096534" cy="1024998"/>
          </a:xfrm>
        </p:spPr>
        <p:txBody>
          <a:bodyPr>
            <a:normAutofit fontScale="90000"/>
          </a:bodyPr>
          <a:lstStyle/>
          <a:p>
            <a:r>
              <a:rPr lang="en-SG" dirty="0"/>
              <a:t>2xSet variable (name and address) in with for each</a:t>
            </a:r>
          </a:p>
        </p:txBody>
      </p:sp>
    </p:spTree>
    <p:extLst>
      <p:ext uri="{BB962C8B-B14F-4D97-AF65-F5344CB8AC3E}">
        <p14:creationId xmlns:p14="http://schemas.microsoft.com/office/powerpoint/2010/main" val="294376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609C-73C8-57D3-9A65-E60E0737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 5 </a:t>
            </a:r>
            <a:r>
              <a:rPr lang="en-SG" dirty="0">
                <a:solidFill>
                  <a:srgbClr val="FF0000"/>
                </a:solidFill>
              </a:rPr>
              <a:t>type into </a:t>
            </a:r>
            <a:r>
              <a:rPr lang="en-SG" dirty="0"/>
              <a:t>MUST BE INSIDE of for 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DEDDF-C1D7-B552-8042-9130B6BD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83" y="1977366"/>
            <a:ext cx="3650483" cy="36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7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9AF-7B41-4BE6-9D0A-B08791B3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E510-2CAB-4EC1-B4DD-E98EF098F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/>
              <a:t>Intro to RPA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UiPath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Exercise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Discussion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/>
              <a:t>Review</a:t>
            </a:r>
          </a:p>
          <a:p>
            <a:pPr marL="257175" lvl="1" indent="0">
              <a:buNone/>
            </a:pP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E184-1626-4BC5-90DF-CE0A10CF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13D7C-C40C-9D96-22F0-9B61429F0F7F}"/>
              </a:ext>
            </a:extLst>
          </p:cNvPr>
          <p:cNvSpPr txBox="1"/>
          <p:nvPr/>
        </p:nvSpPr>
        <p:spPr>
          <a:xfrm>
            <a:off x="592931" y="4719519"/>
            <a:ext cx="76080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 dirty="0"/>
              <a:t>Examples of </a:t>
            </a:r>
            <a:r>
              <a:rPr lang="en-SG" sz="2800" dirty="0" err="1"/>
              <a:t>RPA:https</a:t>
            </a:r>
            <a:r>
              <a:rPr lang="en-SG" sz="2800" dirty="0"/>
              <a:t>://mindmajix.com/30-rpa-examples</a:t>
            </a:r>
          </a:p>
        </p:txBody>
      </p:sp>
    </p:spTree>
    <p:extLst>
      <p:ext uri="{BB962C8B-B14F-4D97-AF65-F5344CB8AC3E}">
        <p14:creationId xmlns:p14="http://schemas.microsoft.com/office/powerpoint/2010/main" val="790950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C5FA-FBAB-0C4A-B00E-4BDA9C1E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00" y="90590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Step 5: in type this – select name as variable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FF128-0AA2-9E8F-5533-79904C1F9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2" y="2011103"/>
            <a:ext cx="4383080" cy="2694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8239C-9C40-2A99-F323-560FF607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634" y="3803903"/>
            <a:ext cx="3879085" cy="208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27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D7277E-CE9C-5A6E-AC8B-180CAE79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225" y="1264428"/>
            <a:ext cx="5243551" cy="432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48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3C8B-436F-E323-1DBB-22D3ED39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 indicate target on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55DB4-4297-22A9-578E-F7840CE9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424" y="2374861"/>
            <a:ext cx="4793492" cy="250747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ECB9D75-1749-C1A7-C846-62B59F339A87}"/>
              </a:ext>
            </a:extLst>
          </p:cNvPr>
          <p:cNvSpPr/>
          <p:nvPr/>
        </p:nvSpPr>
        <p:spPr>
          <a:xfrm>
            <a:off x="2569191" y="3429000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</p:spTree>
    <p:extLst>
      <p:ext uri="{BB962C8B-B14F-4D97-AF65-F5344CB8AC3E}">
        <p14:creationId xmlns:p14="http://schemas.microsoft.com/office/powerpoint/2010/main" val="4131560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3A86-2FFC-2AC2-2D9E-E83826B9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First, second (anchor) then Select confirm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0DA2A-1996-1A6B-EF12-0909121A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1" y="2175263"/>
            <a:ext cx="7286678" cy="250747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82F02C6-F672-9485-E4A0-9EA6F1158A73}"/>
              </a:ext>
            </a:extLst>
          </p:cNvPr>
          <p:cNvSpPr/>
          <p:nvPr/>
        </p:nvSpPr>
        <p:spPr>
          <a:xfrm>
            <a:off x="261747" y="4204364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91B9973-B7AB-6FF6-12E5-BBDA2CD4F98D}"/>
              </a:ext>
            </a:extLst>
          </p:cNvPr>
          <p:cNvSpPr/>
          <p:nvPr/>
        </p:nvSpPr>
        <p:spPr>
          <a:xfrm>
            <a:off x="329986" y="3790893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5C6C98-8A25-BAB2-92FF-5DC802DA6B96}"/>
              </a:ext>
            </a:extLst>
          </p:cNvPr>
          <p:cNvCxnSpPr/>
          <p:nvPr/>
        </p:nvCxnSpPr>
        <p:spPr>
          <a:xfrm>
            <a:off x="1233417" y="1798946"/>
            <a:ext cx="1172002" cy="240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85C82-8EC4-B260-4A0E-84147BE1EF84}"/>
              </a:ext>
            </a:extLst>
          </p:cNvPr>
          <p:cNvCxnSpPr/>
          <p:nvPr/>
        </p:nvCxnSpPr>
        <p:spPr>
          <a:xfrm flipH="1">
            <a:off x="696889" y="1850125"/>
            <a:ext cx="1708529" cy="187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559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C16E-07FF-4A82-B6B4-D10233E7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Do the same for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97F8A-27C7-18E6-1907-562BC2DA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19" y="2353143"/>
            <a:ext cx="7466162" cy="348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79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DFFF-A4B6-7889-760D-0F0B1045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rgbClr val="FF0000"/>
                </a:solidFill>
              </a:rPr>
              <a:t>Click</a:t>
            </a:r>
            <a:r>
              <a:rPr lang="en-SG" dirty="0"/>
              <a:t> - submit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EEBB8-00AD-3DC5-ABA0-D53EAB5C7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00" y="1187755"/>
            <a:ext cx="5336420" cy="1078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62209-9B07-8CFA-C2AD-CA0406E1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" y="2715175"/>
            <a:ext cx="3446145" cy="1311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D7922-9D54-4D7A-A6D5-D1A9834EF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61" y="3416307"/>
            <a:ext cx="4469160" cy="22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85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ED90-7DEF-3F79-8D0A-9DDB607B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>
                <a:solidFill>
                  <a:srgbClr val="FF0000"/>
                </a:solidFill>
              </a:rPr>
              <a:t>Click</a:t>
            </a:r>
            <a:r>
              <a:rPr lang="en-SG" dirty="0"/>
              <a:t> – submit another form – </a:t>
            </a:r>
            <a:r>
              <a:rPr lang="en-SG" b="1" dirty="0">
                <a:solidFill>
                  <a:srgbClr val="FF0000"/>
                </a:solidFill>
              </a:rPr>
              <a:t>BEFORE YOU DO THIS, YOU NEED TO ENTER DUMMY DATA in form TO REACH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B6BF8-19EC-57FC-B54F-55F7847D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16" y="2833715"/>
            <a:ext cx="7093796" cy="23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21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62497-32DE-B168-CBB3-D32D304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Run and Check the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2BD41-04C8-9F3D-28D4-204FCE95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54" y="2397741"/>
            <a:ext cx="4265825" cy="33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10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B9C6-5559-4016-08B1-B601FFF0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95DE-736F-80BB-9091-FA8B646F6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251152"/>
          </a:xfrm>
        </p:spPr>
        <p:txBody>
          <a:bodyPr>
            <a:normAutofit fontScale="70000" lnSpcReduction="20000"/>
          </a:bodyPr>
          <a:lstStyle/>
          <a:p>
            <a:r>
              <a:rPr lang="en-SG" dirty="0"/>
              <a:t>Create a google form to accept : Name, Email, Hobbies, Education</a:t>
            </a:r>
          </a:p>
          <a:p>
            <a:r>
              <a:rPr lang="en-SG" dirty="0"/>
              <a:t>For google sheet: Either download csv or cut and paste into google form</a:t>
            </a:r>
          </a:p>
          <a:p>
            <a:r>
              <a:rPr lang="en-SG" dirty="0"/>
              <a:t>Automate the process of entering the 5 data from google sheet to google form using </a:t>
            </a:r>
            <a:r>
              <a:rPr lang="en-SG" dirty="0" err="1"/>
              <a:t>uipath</a:t>
            </a:r>
            <a:r>
              <a:rPr lang="en-SG"/>
              <a:t> cloud</a:t>
            </a:r>
            <a:endParaRPr lang="en-SG" dirty="0"/>
          </a:p>
          <a:p>
            <a:endParaRPr lang="en-S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E9DC15-5680-F366-D605-F5DEF9DBC198}"/>
              </a:ext>
            </a:extLst>
          </p:cNvPr>
          <p:cNvGraphicFramePr>
            <a:graphicFrameLocks noGrp="1"/>
          </p:cNvGraphicFramePr>
          <p:nvPr/>
        </p:nvGraphicFramePr>
        <p:xfrm>
          <a:off x="838412" y="4367133"/>
          <a:ext cx="7734016" cy="994170"/>
        </p:xfrm>
        <a:graphic>
          <a:graphicData uri="http://schemas.openxmlformats.org/drawingml/2006/table">
            <a:tbl>
              <a:tblPr/>
              <a:tblGrid>
                <a:gridCol w="745331">
                  <a:extLst>
                    <a:ext uri="{9D8B030D-6E8A-4147-A177-3AD203B41FA5}">
                      <a16:colId xmlns:a16="http://schemas.microsoft.com/office/drawing/2014/main" val="3426084761"/>
                    </a:ext>
                  </a:extLst>
                </a:gridCol>
                <a:gridCol w="1238991">
                  <a:extLst>
                    <a:ext uri="{9D8B030D-6E8A-4147-A177-3AD203B41FA5}">
                      <a16:colId xmlns:a16="http://schemas.microsoft.com/office/drawing/2014/main" val="4188974162"/>
                    </a:ext>
                  </a:extLst>
                </a:gridCol>
                <a:gridCol w="2874847">
                  <a:extLst>
                    <a:ext uri="{9D8B030D-6E8A-4147-A177-3AD203B41FA5}">
                      <a16:colId xmlns:a16="http://schemas.microsoft.com/office/drawing/2014/main" val="3975606381"/>
                    </a:ext>
                  </a:extLst>
                </a:gridCol>
                <a:gridCol w="2874847">
                  <a:extLst>
                    <a:ext uri="{9D8B030D-6E8A-4147-A177-3AD203B41FA5}">
                      <a16:colId xmlns:a16="http://schemas.microsoft.com/office/drawing/2014/main" val="3295636217"/>
                    </a:ext>
                  </a:extLst>
                </a:gridCol>
              </a:tblGrid>
              <a:tr h="165695"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Hobbies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174256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William Grayson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wgrayson94@fakemail.com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Mountain biking, photography, board games, reading sci-fi novels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B.A. in Communications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428908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Mariah Vazquez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mariah.v88@fakemail.com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Gardening, yoga, and baking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BSN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18714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Samuel Lipton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s.lipton75@fakemail.com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Chess, astronomy, and playing the saxophone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M.Ed. in Secondary Education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510381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Ayesha Patel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ayesha.p99@fakemail.com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Painting, blogging, and hiking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B.Tech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 Computer Science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082039"/>
                  </a:ext>
                </a:extLst>
              </a:tr>
              <a:tr h="165695"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Clara Gonzales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clara.g81@fakemail.com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Scuba diving, wildlife photography, and bird watching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Ph.D. in Marine Biology</a:t>
                      </a:r>
                    </a:p>
                  </a:txBody>
                  <a:tcPr marL="3572" marR="3572" marT="35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94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37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16E6-3C3F-47A0-A7EA-5C3C43C8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3" y="66091"/>
            <a:ext cx="8229600" cy="1143000"/>
          </a:xfrm>
        </p:spPr>
        <p:txBody>
          <a:bodyPr/>
          <a:lstStyle/>
          <a:p>
            <a:r>
              <a:rPr lang="en-US" dirty="0"/>
              <a:t>Why RPA</a:t>
            </a:r>
            <a:endParaRPr lang="en-SG" dirty="0"/>
          </a:p>
        </p:txBody>
      </p:sp>
      <p:pic>
        <p:nvPicPr>
          <p:cNvPr id="1026" name="Picture 2" descr="Why RPA (Robotic Process Automation) - TAE">
            <a:extLst>
              <a:ext uri="{FF2B5EF4-FFF2-40B4-BE49-F238E27FC236}">
                <a16:creationId xmlns:a16="http://schemas.microsoft.com/office/drawing/2014/main" id="{E3F4ADDD-AD22-3A0F-1F06-0566EF811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90" y="1397654"/>
            <a:ext cx="6720728" cy="45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6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at Is Robotics Process Automation - DridhOn">
            <a:extLst>
              <a:ext uri="{FF2B5EF4-FFF2-40B4-BE49-F238E27FC236}">
                <a16:creationId xmlns:a16="http://schemas.microsoft.com/office/drawing/2014/main" id="{98020ACA-A592-74DB-17D3-7B9C6341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38275"/>
            <a:ext cx="7620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4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0336"/>
          <a:stretch/>
        </p:blipFill>
        <p:spPr>
          <a:xfrm>
            <a:off x="1139047" y="1698551"/>
            <a:ext cx="6861953" cy="34608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0206"/>
          <a:stretch/>
        </p:blipFill>
        <p:spPr>
          <a:xfrm>
            <a:off x="1265722" y="1500189"/>
            <a:ext cx="6587937" cy="33274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8579"/>
          <a:stretch/>
        </p:blipFill>
        <p:spPr>
          <a:xfrm>
            <a:off x="1143000" y="1500189"/>
            <a:ext cx="6737322" cy="34646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42CDD3-2BBD-46F1-929C-F92F3B4EA860}">
  <ds:schemaRefs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C2C9DE-C811-4406-9A96-B5F84A419B8F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3741</TotalTime>
  <Words>724</Words>
  <Application>Microsoft Office PowerPoint</Application>
  <PresentationFormat>On-screen Show (4:3)</PresentationFormat>
  <Paragraphs>102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Robotic Process Automation</vt:lpstr>
      <vt:lpstr>Recording:  https://1drv.ms/v/s!Aik2a4x7tvLyi6xHOOZ2Mrv7Sa1LBA?e=fLNNyf</vt:lpstr>
      <vt:lpstr>Objective</vt:lpstr>
      <vt:lpstr>Agenda</vt:lpstr>
      <vt:lpstr>Why RPA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Used Case in RPA</vt:lpstr>
      <vt:lpstr>Processes can be automated with RPA</vt:lpstr>
      <vt:lpstr>PowerPoint Presentation</vt:lpstr>
      <vt:lpstr>PowerPoint Presentation</vt:lpstr>
      <vt:lpstr>Why we choose UiPATH (Rank #2 by G2)</vt:lpstr>
      <vt:lpstr>RPA Studio Web</vt:lpstr>
      <vt:lpstr>Simple Task</vt:lpstr>
      <vt:lpstr>PowerPoint Presentation</vt:lpstr>
      <vt:lpstr>Create googlesheet - https://docs.google.com/spreadsheets (IT SHOULD BE SAVED IN GOOGLE DRIVE)</vt:lpstr>
      <vt:lpstr>Register https://cloud.uipath.com/ select studio -&gt; Project -&gt; New Project</vt:lpstr>
      <vt:lpstr>PowerPoint Presentation</vt:lpstr>
      <vt:lpstr>UiPath Steps</vt:lpstr>
      <vt:lpstr>PowerPoint Presentation</vt:lpstr>
      <vt:lpstr>(1) Use browser</vt:lpstr>
      <vt:lpstr>In Work in Scope -&gt; Select tab -&gt; make sure the link end with viewform</vt:lpstr>
      <vt:lpstr>click on + -&gt; (2) Read range – google workspace</vt:lpstr>
      <vt:lpstr>PowerPoint Presentation</vt:lpstr>
      <vt:lpstr>PowerPoint Presentation</vt:lpstr>
      <vt:lpstr>List of items -&gt; read range -&gt; Use rows </vt:lpstr>
      <vt:lpstr>PowerPoint Presentation</vt:lpstr>
      <vt:lpstr>4. Set variable value Set Value – use variable -&gt; for each -&gt; currentDataRow -&gt; Name To variable -&gt; create new variable</vt:lpstr>
      <vt:lpstr>PowerPoint Presentation</vt:lpstr>
      <vt:lpstr>Save as variable</vt:lpstr>
      <vt:lpstr>PowerPoint Presentation</vt:lpstr>
      <vt:lpstr>Write line</vt:lpstr>
      <vt:lpstr>DO the same for address</vt:lpstr>
      <vt:lpstr>2xSet variable (name and address) in with for each</vt:lpstr>
      <vt:lpstr>Step 5 type into MUST BE INSIDE of for each</vt:lpstr>
      <vt:lpstr>Step 5: in type this – select name as variable</vt:lpstr>
      <vt:lpstr>PowerPoint Presentation</vt:lpstr>
      <vt:lpstr>In indicate target on screen</vt:lpstr>
      <vt:lpstr>First, second (anchor) then Select confirm</vt:lpstr>
      <vt:lpstr>Do the same for address</vt:lpstr>
      <vt:lpstr>Click - submit</vt:lpstr>
      <vt:lpstr>Click – submit another form – BEFORE YOU DO THIS, YOU NEED TO ENTER DUMMY DATA in form TO REACH HERE</vt:lpstr>
      <vt:lpstr>Run and Check the result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Teik Toe Teoh</cp:lastModifiedBy>
  <cp:revision>5</cp:revision>
  <dcterms:created xsi:type="dcterms:W3CDTF">2017-05-14T01:29:56Z</dcterms:created>
  <dcterms:modified xsi:type="dcterms:W3CDTF">2023-09-27T00:42:18Z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